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E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AF54BDF-0F77-4671-8A20-70DBE4757D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F5BE85BA-D4BE-458B-8A33-ED24E89A5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3C02D395-F69B-44BF-9FBA-B3A6831C3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0F589CA-34E0-45AD-B7B9-A5DC7E153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FDE479E9-067E-4DD1-9739-699984228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46391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8678C97-9CA9-4D62-B7E6-E2CA1FFA6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4A5CDFA2-3258-4475-8C15-AD98E4387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C47FE77E-6BA9-44E8-B6C9-F3AC119A7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AD6610D9-6975-43E5-ADCD-8B0B4B5C4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A7BF55CB-0BFE-47BF-A191-1EB73E237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23835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6E9C86E6-4220-4ADB-89A3-CDCFDDE4C9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3E760200-0697-4DAD-9DF5-5AB3613C7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3326C6C-DC52-4445-892D-0C83BB6C1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65FD1AF6-A7E9-4688-AE9D-D1DC4A259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8DA5F3BE-FBDA-4E3B-8073-E3F1931B1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92246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F5F67D7-2E4E-4990-83F8-1DFD989C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E3262D2C-0583-4214-B456-D20552C71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27462900-D8F5-47B8-8BEB-E50004289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F329E545-852A-4EA1-AF2E-C2E7714E5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6FC2279C-E971-48FC-AB95-D4C0153E1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473801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97921AF-906E-4DA7-A8A5-24E796107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E8CA8E3D-48C2-400B-ABB8-060A8C986C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F8A209FC-2B66-4828-B95B-1210F5B7E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A6E43C0A-5C8A-467F-877D-45CA9BE49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7FF3BEAF-96BA-4E03-BA9C-D9F2A811B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79666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FB8DCB9-E2C7-4B9B-B2E1-B817C42E8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74D605CF-BF94-4BAF-849E-BEC836A11D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13F9789A-0095-4AE2-AF24-F919A6634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AE9FD9E4-75EE-4A3A-8997-1DE0F0C20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2C9C5DFB-E1FD-4612-A0F4-FE12DE595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64A279A7-E99E-4D4C-A950-0B1716BC5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37382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C09C5A6-3B81-4449-9C5D-6A3A8A9BB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AAB40353-3104-4A32-BE9F-E617EDD0E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00B57130-AAB9-410B-8C77-7D9A9A1AA6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5FA03527-C9EA-4A7B-9667-E265D49392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ABA8727B-1115-464D-A565-04254276BA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508A24B3-DE4F-4FA4-BC2C-2559BC157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B0F7773B-F2E5-4F14-9A49-CCB43565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98B0153A-5D4C-4274-A918-2CA9AA900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792205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9341B56-2053-47C2-AAF4-7BD007173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5AA4A250-4EFD-4F3B-B33D-1452C59AD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24ADFAAE-A57A-4351-8919-24CBFD2FA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F03FBC76-389D-431F-8A08-7BB1047BE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09450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2D7F266B-5AD3-4D8B-A734-ECC1A9BBD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CE586076-FACA-4C1B-BBCB-3DF5D0267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999608C3-F316-49BE-BFF2-4768740C9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64481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07E70B7-922C-477E-B272-9D02A1F3F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6A5F4D07-A680-42BC-A5E9-00A8F4759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1E342A0F-22CA-4517-8E53-070F3AA71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94823D93-90E2-4455-8710-BA25A069A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CD5D9043-0D9C-46C3-9BFB-DD6F0A756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88F02BA7-7A60-40A4-B267-2B28D19C6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621459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5C7F03E-C342-4F18-AAFD-7D2F6E285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BEEB335C-AF9A-42AD-9066-91574C2381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 dirty="0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23D1BDB8-092C-46A5-9AFA-605E8A824F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AE06BADB-237B-4063-A145-F9F26AEC8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B4020504-A233-41E5-9E5A-5378CACEC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EE22AE98-FC87-4F33-9CB0-A3238C9CB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26615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96BDF59B-DB23-47C1-9257-E8D6B1C6B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330B74E9-CBB7-4919-89D4-A067CB213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F406F214-7B03-46DA-ABEF-0F13F06CF0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A03DED-FCA3-4C43-955F-51FE4CD5D60E}" type="datetimeFigureOut">
              <a:rPr lang="bg-BG" smtClean="0"/>
              <a:t>30.5.2020 г.</a:t>
            </a:fld>
            <a:endParaRPr lang="bg-BG" dirty="0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0F96091D-95D2-461D-9C11-0845BF238C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 dirty="0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BD9C639-B963-4DC0-BB9A-E4D8B93105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E8C858-6F09-450F-98F4-994D6D085909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8311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lamena02/Sho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E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9538866-31C6-46DD-B4E5-5D7CE9DE1C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3745" y="1339328"/>
            <a:ext cx="9430871" cy="2387600"/>
          </a:xfrm>
        </p:spPr>
        <p:txBody>
          <a:bodyPr>
            <a:normAutofit/>
          </a:bodyPr>
          <a:lstStyle/>
          <a:p>
            <a:pPr algn="l"/>
            <a:r>
              <a:rPr lang="en-US" sz="9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Food Shop</a:t>
            </a:r>
            <a:endParaRPr lang="bg-BG" sz="9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4BE26A96-26C2-442A-8DCD-EA31DB84A2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7180" y="3726928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  <a:cs typeface="Arial" panose="020B0604020202020204" pitchFamily="34" charset="0"/>
              </a:rPr>
              <a:t>Shop with Console and Visual Interface</a:t>
            </a:r>
            <a:endParaRPr lang="bg-BG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1497309B-7311-425B-AF11-D1BBA04AAE01}"/>
              </a:ext>
            </a:extLst>
          </p:cNvPr>
          <p:cNvSpPr txBox="1"/>
          <p:nvPr/>
        </p:nvSpPr>
        <p:spPr>
          <a:xfrm>
            <a:off x="983916" y="2280378"/>
            <a:ext cx="115342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>
                <a:solidFill>
                  <a:schemeClr val="bg1"/>
                </a:solidFill>
              </a:rPr>
              <a:t>Хранителен магазин </a:t>
            </a:r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DD6615E4-E98A-4C4A-8078-92D63B589B7A}"/>
              </a:ext>
            </a:extLst>
          </p:cNvPr>
          <p:cNvSpPr txBox="1"/>
          <p:nvPr/>
        </p:nvSpPr>
        <p:spPr>
          <a:xfrm>
            <a:off x="1103988" y="3652445"/>
            <a:ext cx="5396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8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Магазин с Конзолен и Визуален Интерфейс</a:t>
            </a:r>
          </a:p>
        </p:txBody>
      </p:sp>
    </p:spTree>
    <p:extLst>
      <p:ext uri="{BB962C8B-B14F-4D97-AF65-F5344CB8AC3E}">
        <p14:creationId xmlns:p14="http://schemas.microsoft.com/office/powerpoint/2010/main" val="507738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E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A45ABE7-B81B-4689-ADA7-B55EB9406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278" y="33318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Team</a:t>
            </a:r>
            <a:endParaRPr lang="bg-BG" sz="5400" b="1" dirty="0">
              <a:solidFill>
                <a:schemeClr val="bg1"/>
              </a:solidFill>
            </a:endParaRPr>
          </a:p>
        </p:txBody>
      </p:sp>
      <p:pic>
        <p:nvPicPr>
          <p:cNvPr id="11" name="Контейнер за съдържание 10" descr="Картина, която съдържа черен, бял, мъж, сграда&#10;&#10;Описанието е генерирано автоматично">
            <a:extLst>
              <a:ext uri="{FF2B5EF4-FFF2-40B4-BE49-F238E27FC236}">
                <a16:creationId xmlns:a16="http://schemas.microsoft.com/office/drawing/2014/main" id="{01D2D7A9-840D-47A7-856E-B8AD6745FC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620" y="1602828"/>
            <a:ext cx="4421724" cy="4421724"/>
          </a:xfrm>
        </p:spPr>
      </p:pic>
      <p:pic>
        <p:nvPicPr>
          <p:cNvPr id="13" name="Картина 12" descr="Картина, която съдържа черен, бял, мъж, сграда&#10;&#10;Описанието е генерирано автоматично">
            <a:extLst>
              <a:ext uri="{FF2B5EF4-FFF2-40B4-BE49-F238E27FC236}">
                <a16:creationId xmlns:a16="http://schemas.microsoft.com/office/drawing/2014/main" id="{045E8376-8489-4790-B9DD-255375FD7D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344" y="1634197"/>
            <a:ext cx="4421724" cy="4421724"/>
          </a:xfrm>
          <a:prstGeom prst="rect">
            <a:avLst/>
          </a:prstGeom>
        </p:spPr>
      </p:pic>
      <p:sp>
        <p:nvSpPr>
          <p:cNvPr id="14" name="Текстово поле 13">
            <a:extLst>
              <a:ext uri="{FF2B5EF4-FFF2-40B4-BE49-F238E27FC236}">
                <a16:creationId xmlns:a16="http://schemas.microsoft.com/office/drawing/2014/main" id="{EB0568C2-A6F2-4670-9D2A-CBA05B67691A}"/>
              </a:ext>
            </a:extLst>
          </p:cNvPr>
          <p:cNvSpPr txBox="1"/>
          <p:nvPr/>
        </p:nvSpPr>
        <p:spPr>
          <a:xfrm>
            <a:off x="2783954" y="6180034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Muhamed Ahmed</a:t>
            </a:r>
            <a:endParaRPr lang="bg-BG" b="1" dirty="0">
              <a:solidFill>
                <a:schemeClr val="bg1"/>
              </a:solidFill>
            </a:endParaRPr>
          </a:p>
        </p:txBody>
      </p:sp>
      <p:sp>
        <p:nvSpPr>
          <p:cNvPr id="15" name="Текстово поле 14">
            <a:extLst>
              <a:ext uri="{FF2B5EF4-FFF2-40B4-BE49-F238E27FC236}">
                <a16:creationId xmlns:a16="http://schemas.microsoft.com/office/drawing/2014/main" id="{80DE4CFF-718F-4A62-8A6A-18B39062BCA3}"/>
              </a:ext>
            </a:extLst>
          </p:cNvPr>
          <p:cNvSpPr txBox="1"/>
          <p:nvPr/>
        </p:nvSpPr>
        <p:spPr>
          <a:xfrm>
            <a:off x="7376947" y="6180034"/>
            <a:ext cx="1924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Plamena Nikolova</a:t>
            </a:r>
            <a:endParaRPr lang="bg-BG" b="1" dirty="0">
              <a:solidFill>
                <a:schemeClr val="bg1"/>
              </a:solidFill>
            </a:endParaRPr>
          </a:p>
        </p:txBody>
      </p:sp>
      <p:sp>
        <p:nvSpPr>
          <p:cNvPr id="17" name="Текстово поле 16">
            <a:extLst>
              <a:ext uri="{FF2B5EF4-FFF2-40B4-BE49-F238E27FC236}">
                <a16:creationId xmlns:a16="http://schemas.microsoft.com/office/drawing/2014/main" id="{A824CD0F-7B99-45BB-B525-BB1D2A20BE90}"/>
              </a:ext>
            </a:extLst>
          </p:cNvPr>
          <p:cNvSpPr txBox="1"/>
          <p:nvPr/>
        </p:nvSpPr>
        <p:spPr>
          <a:xfrm>
            <a:off x="4920565" y="490656"/>
            <a:ext cx="20355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5400" b="1" dirty="0">
                <a:solidFill>
                  <a:schemeClr val="bg1"/>
                </a:solidFill>
                <a:latin typeface="+mj-lt"/>
              </a:rPr>
              <a:t>Отбор</a:t>
            </a:r>
          </a:p>
        </p:txBody>
      </p:sp>
      <p:sp>
        <p:nvSpPr>
          <p:cNvPr id="18" name="Текстово поле 17">
            <a:extLst>
              <a:ext uri="{FF2B5EF4-FFF2-40B4-BE49-F238E27FC236}">
                <a16:creationId xmlns:a16="http://schemas.microsoft.com/office/drawing/2014/main" id="{390CB36B-0F4A-46B6-8E72-C5BE4D0E51FF}"/>
              </a:ext>
            </a:extLst>
          </p:cNvPr>
          <p:cNvSpPr txBox="1"/>
          <p:nvPr/>
        </p:nvSpPr>
        <p:spPr>
          <a:xfrm>
            <a:off x="2783954" y="6180034"/>
            <a:ext cx="1837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Мухамед Ахмед</a:t>
            </a:r>
          </a:p>
        </p:txBody>
      </p:sp>
      <p:sp>
        <p:nvSpPr>
          <p:cNvPr id="19" name="Текстово поле 18">
            <a:extLst>
              <a:ext uri="{FF2B5EF4-FFF2-40B4-BE49-F238E27FC236}">
                <a16:creationId xmlns:a16="http://schemas.microsoft.com/office/drawing/2014/main" id="{AC54774C-43A3-4C81-8D72-CC162439D403}"/>
              </a:ext>
            </a:extLst>
          </p:cNvPr>
          <p:cNvSpPr txBox="1"/>
          <p:nvPr/>
        </p:nvSpPr>
        <p:spPr>
          <a:xfrm>
            <a:off x="7291697" y="6180034"/>
            <a:ext cx="2116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b="1" dirty="0">
                <a:solidFill>
                  <a:schemeClr val="bg1"/>
                </a:solidFill>
              </a:rPr>
              <a:t>Пламена Николова</a:t>
            </a:r>
          </a:p>
        </p:txBody>
      </p:sp>
    </p:spTree>
    <p:extLst>
      <p:ext uri="{BB962C8B-B14F-4D97-AF65-F5344CB8AC3E}">
        <p14:creationId xmlns:p14="http://schemas.microsoft.com/office/powerpoint/2010/main" val="408838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  <p:bldP spid="15" grpId="0"/>
      <p:bldP spid="17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E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A45ABE7-B81B-4689-ADA7-B55EB9406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258" y="25948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What is our project for?</a:t>
            </a:r>
            <a:endParaRPr lang="bg-BG" sz="5400" dirty="0"/>
          </a:p>
        </p:txBody>
      </p:sp>
      <p:pic>
        <p:nvPicPr>
          <p:cNvPr id="9" name="Картина 8" descr="Картина, която съдържа екранна снимка, компютър, седящ, монитор&#10;&#10;Описанието е генерирано автоматично">
            <a:extLst>
              <a:ext uri="{FF2B5EF4-FFF2-40B4-BE49-F238E27FC236}">
                <a16:creationId xmlns:a16="http://schemas.microsoft.com/office/drawing/2014/main" id="{CE3ADAA6-13DD-46D0-85E0-8D19E89FFC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29" t="19039" r="14514" b="15728"/>
          <a:stretch/>
        </p:blipFill>
        <p:spPr>
          <a:xfrm>
            <a:off x="524564" y="1891804"/>
            <a:ext cx="6022009" cy="4035446"/>
          </a:xfrm>
          <a:prstGeom prst="rect">
            <a:avLst/>
          </a:prstGeom>
        </p:spPr>
      </p:pic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489D25BE-B4EB-4ACC-9CE1-7F12A2ADA11F}"/>
              </a:ext>
            </a:extLst>
          </p:cNvPr>
          <p:cNvSpPr txBox="1"/>
          <p:nvPr/>
        </p:nvSpPr>
        <p:spPr>
          <a:xfrm>
            <a:off x="1975663" y="397537"/>
            <a:ext cx="86421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5400" b="1" dirty="0">
                <a:solidFill>
                  <a:schemeClr val="bg1"/>
                </a:solidFill>
                <a:latin typeface="+mj-lt"/>
              </a:rPr>
              <a:t>Какво представлява проекта?</a:t>
            </a:r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7BADD391-6B72-49AD-9FCF-05AEDAFBF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855" y="1879516"/>
            <a:ext cx="4466466" cy="4047734"/>
          </a:xfrm>
          <a:prstGeom prst="rect">
            <a:avLst/>
          </a:prstGeom>
        </p:spPr>
      </p:pic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5D5859D8-66A7-4619-AD6A-3511E1326A57}"/>
              </a:ext>
            </a:extLst>
          </p:cNvPr>
          <p:cNvSpPr txBox="1"/>
          <p:nvPr/>
        </p:nvSpPr>
        <p:spPr>
          <a:xfrm>
            <a:off x="362224" y="6145794"/>
            <a:ext cx="112656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Link to the repository in GitHub: </a:t>
            </a:r>
            <a:r>
              <a:rPr lang="en-US" sz="2800" u="sng" dirty="0">
                <a:hlinkClick r:id="rId4"/>
              </a:rPr>
              <a:t>https://github.com/Plamena02/Shop</a:t>
            </a:r>
            <a:endParaRPr lang="bg-BG" sz="2800" dirty="0"/>
          </a:p>
        </p:txBody>
      </p:sp>
      <p:sp>
        <p:nvSpPr>
          <p:cNvPr id="8" name="Текстово поле 7">
            <a:extLst>
              <a:ext uri="{FF2B5EF4-FFF2-40B4-BE49-F238E27FC236}">
                <a16:creationId xmlns:a16="http://schemas.microsoft.com/office/drawing/2014/main" id="{76D1DE95-7513-4C0B-A5FB-D66C8066030A}"/>
              </a:ext>
            </a:extLst>
          </p:cNvPr>
          <p:cNvSpPr txBox="1"/>
          <p:nvPr/>
        </p:nvSpPr>
        <p:spPr>
          <a:xfrm>
            <a:off x="533951" y="6145794"/>
            <a:ext cx="11124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dirty="0">
                <a:solidFill>
                  <a:schemeClr val="bg1"/>
                </a:solidFill>
              </a:rPr>
              <a:t>Линк към </a:t>
            </a:r>
            <a:r>
              <a:rPr lang="bg-BG" sz="2800" dirty="0" err="1">
                <a:solidFill>
                  <a:schemeClr val="bg1"/>
                </a:solidFill>
              </a:rPr>
              <a:t>репозиторито</a:t>
            </a:r>
            <a:r>
              <a:rPr lang="bg-BG" sz="2800" dirty="0">
                <a:solidFill>
                  <a:schemeClr val="bg1"/>
                </a:solidFill>
              </a:rPr>
              <a:t> в </a:t>
            </a:r>
            <a:r>
              <a:rPr lang="en-US" sz="2800" dirty="0">
                <a:solidFill>
                  <a:schemeClr val="bg1"/>
                </a:solidFill>
              </a:rPr>
              <a:t>GitHub: </a:t>
            </a:r>
            <a:r>
              <a:rPr lang="en-US" sz="2800" u="sng" dirty="0">
                <a:hlinkClick r:id="rId4"/>
              </a:rPr>
              <a:t>https://github.com/Plamena02/Shop</a:t>
            </a:r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3515936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3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E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A45ABE7-B81B-4689-ADA7-B55EB9406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We used…</a:t>
            </a:r>
            <a:endParaRPr lang="bg-BG" sz="5400" b="1" dirty="0">
              <a:solidFill>
                <a:schemeClr val="bg1"/>
              </a:solidFill>
            </a:endParaRPr>
          </a:p>
        </p:txBody>
      </p:sp>
      <p:pic>
        <p:nvPicPr>
          <p:cNvPr id="5" name="Контейнер за съдържание 4">
            <a:extLst>
              <a:ext uri="{FF2B5EF4-FFF2-40B4-BE49-F238E27FC236}">
                <a16:creationId xmlns:a16="http://schemas.microsoft.com/office/drawing/2014/main" id="{A483AE34-851E-4AA7-B7F1-F91B9C6379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36" y="1396365"/>
            <a:ext cx="3942400" cy="2225548"/>
          </a:xfrm>
        </p:spPr>
      </p:pic>
      <p:pic>
        <p:nvPicPr>
          <p:cNvPr id="9" name="Картина 8" descr="Картина, която съдържа рисунка&#10;&#10;Описанието е генерирано автоматично">
            <a:extLst>
              <a:ext uri="{FF2B5EF4-FFF2-40B4-BE49-F238E27FC236}">
                <a16:creationId xmlns:a16="http://schemas.microsoft.com/office/drawing/2014/main" id="{65885209-A6FC-438F-9DB8-26EDA8658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911" y="3179296"/>
            <a:ext cx="3962400" cy="2225548"/>
          </a:xfrm>
          <a:prstGeom prst="rect">
            <a:avLst/>
          </a:prstGeom>
        </p:spPr>
      </p:pic>
      <p:pic>
        <p:nvPicPr>
          <p:cNvPr id="11" name="Картина 10" descr="Картина, която съдържа рисунка&#10;&#10;Описанието е генерирано автоматично">
            <a:extLst>
              <a:ext uri="{FF2B5EF4-FFF2-40B4-BE49-F238E27FC236}">
                <a16:creationId xmlns:a16="http://schemas.microsoft.com/office/drawing/2014/main" id="{C7873F6B-094E-4D90-9A60-56EB99543F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14" y="5258186"/>
            <a:ext cx="1773619" cy="984359"/>
          </a:xfrm>
          <a:prstGeom prst="rect">
            <a:avLst/>
          </a:prstGeom>
        </p:spPr>
      </p:pic>
      <p:sp>
        <p:nvSpPr>
          <p:cNvPr id="12" name="Текстово поле 11">
            <a:extLst>
              <a:ext uri="{FF2B5EF4-FFF2-40B4-BE49-F238E27FC236}">
                <a16:creationId xmlns:a16="http://schemas.microsoft.com/office/drawing/2014/main" id="{BD08DDF9-F28D-45B8-A554-3BD460FEEA29}"/>
              </a:ext>
            </a:extLst>
          </p:cNvPr>
          <p:cNvSpPr txBox="1"/>
          <p:nvPr/>
        </p:nvSpPr>
        <p:spPr>
          <a:xfrm>
            <a:off x="7201871" y="1680917"/>
            <a:ext cx="5715026" cy="2233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Visual Studio 2019</a:t>
            </a:r>
            <a:r>
              <a:rPr lang="bg-BG" sz="24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/2017</a:t>
            </a:r>
            <a:endParaRPr lang="en-US" sz="2400" dirty="0">
              <a:solidFill>
                <a:schemeClr val="bg1"/>
              </a:solidFill>
              <a:latin typeface="Bahnschrift Light Condensed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Microsoft SQL Server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Microsoft SQL Server Management Studio 18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Bahnschrift Light Condensed" panose="020B0502040204020203" pitchFamily="34" charset="0"/>
              </a:rPr>
              <a:t>TortoiseGit</a:t>
            </a:r>
            <a:endParaRPr lang="en-US" sz="2400" dirty="0">
              <a:solidFill>
                <a:schemeClr val="bg1"/>
              </a:solidFill>
              <a:latin typeface="Bahnschrift Light Condensed" panose="020B0502040204020203" pitchFamily="34" charset="0"/>
            </a:endParaRPr>
          </a:p>
        </p:txBody>
      </p:sp>
      <p:sp>
        <p:nvSpPr>
          <p:cNvPr id="13" name="Текстово поле 12">
            <a:extLst>
              <a:ext uri="{FF2B5EF4-FFF2-40B4-BE49-F238E27FC236}">
                <a16:creationId xmlns:a16="http://schemas.microsoft.com/office/drawing/2014/main" id="{56FC8667-1889-4CA9-8E19-D93E628E336E}"/>
              </a:ext>
            </a:extLst>
          </p:cNvPr>
          <p:cNvSpPr txBox="1"/>
          <p:nvPr/>
        </p:nvSpPr>
        <p:spPr>
          <a:xfrm>
            <a:off x="3297798" y="512741"/>
            <a:ext cx="55964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5400" b="1" dirty="0">
                <a:solidFill>
                  <a:schemeClr val="bg1"/>
                </a:solidFill>
                <a:latin typeface="+mj-lt"/>
              </a:rPr>
              <a:t>Ние използвахме…</a:t>
            </a:r>
          </a:p>
        </p:txBody>
      </p:sp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9BC446CD-AC5A-46AA-9715-AF13E94481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7798" y="4740651"/>
            <a:ext cx="3893926" cy="201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0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E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A45ABE7-B81B-4689-ADA7-B55EB9406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Live presentation</a:t>
            </a:r>
            <a:endParaRPr lang="bg-BG" sz="5400" b="1" dirty="0">
              <a:solidFill>
                <a:schemeClr val="bg1"/>
              </a:solidFill>
            </a:endParaRPr>
          </a:p>
        </p:txBody>
      </p:sp>
      <p:pic>
        <p:nvPicPr>
          <p:cNvPr id="5" name="Конзола">
            <a:hlinkClick r:id="" action="ppaction://media"/>
            <a:extLst>
              <a:ext uri="{FF2B5EF4-FFF2-40B4-BE49-F238E27FC236}">
                <a16:creationId xmlns:a16="http://schemas.microsoft.com/office/drawing/2014/main" id="{85BAE6C7-7AC2-48E0-B639-097145239AA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4853B1A8-260C-4B86-BFDB-1817A54C0380}"/>
              </a:ext>
            </a:extLst>
          </p:cNvPr>
          <p:cNvSpPr txBox="1"/>
          <p:nvPr/>
        </p:nvSpPr>
        <p:spPr>
          <a:xfrm>
            <a:off x="2927504" y="566241"/>
            <a:ext cx="63369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5400" b="1" dirty="0">
                <a:solidFill>
                  <a:schemeClr val="bg1"/>
                </a:solidFill>
                <a:latin typeface="+mj-lt"/>
              </a:rPr>
              <a:t>Представяне на живо</a:t>
            </a:r>
          </a:p>
        </p:txBody>
      </p:sp>
      <p:pic>
        <p:nvPicPr>
          <p:cNvPr id="6" name="визуален">
            <a:hlinkClick r:id="" action="ppaction://media"/>
            <a:extLst>
              <a:ext uri="{FF2B5EF4-FFF2-40B4-BE49-F238E27FC236}">
                <a16:creationId xmlns:a16="http://schemas.microsoft.com/office/drawing/2014/main" id="{9B769E7C-250B-4423-B19F-3A51753DC2F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80339" y="1690687"/>
            <a:ext cx="8615264" cy="484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605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3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2" grpId="0"/>
      <p:bldP spid="4" grpId="0"/>
    </p:bldLst>
  </p:timing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92</Words>
  <Application>Microsoft Office PowerPoint</Application>
  <PresentationFormat>Широк екран</PresentationFormat>
  <Paragraphs>22</Paragraphs>
  <Slides>5</Slides>
  <Notes>0</Notes>
  <HiddenSlides>0</HiddenSlides>
  <MMClips>2</MMClips>
  <ScaleCrop>false</ScaleCrop>
  <HeadingPairs>
    <vt:vector size="6" baseType="variant">
      <vt:variant>
        <vt:lpstr>Използвани шрифтове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5</vt:i4>
      </vt:variant>
    </vt:vector>
  </HeadingPairs>
  <TitlesOfParts>
    <vt:vector size="11" baseType="lpstr">
      <vt:lpstr>Agency FB</vt:lpstr>
      <vt:lpstr>Arial</vt:lpstr>
      <vt:lpstr>Bahnschrift Light Condensed</vt:lpstr>
      <vt:lpstr>Calibri</vt:lpstr>
      <vt:lpstr>Calibri Light</vt:lpstr>
      <vt:lpstr>Тема на Office</vt:lpstr>
      <vt:lpstr>Food Shop</vt:lpstr>
      <vt:lpstr>Team</vt:lpstr>
      <vt:lpstr>What is our project for?</vt:lpstr>
      <vt:lpstr>We used…</vt:lpstr>
      <vt:lpstr>Live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Shop</dc:title>
  <dc:creator>пламена николова</dc:creator>
  <cp:lastModifiedBy>Мухамед Сали 01</cp:lastModifiedBy>
  <cp:revision>15</cp:revision>
  <dcterms:created xsi:type="dcterms:W3CDTF">2020-05-21T17:37:15Z</dcterms:created>
  <dcterms:modified xsi:type="dcterms:W3CDTF">2020-05-30T15:50:40Z</dcterms:modified>
</cp:coreProperties>
</file>

<file path=docProps/thumbnail.jpeg>
</file>